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9" r:id="rId2"/>
    <p:sldId id="281" r:id="rId3"/>
    <p:sldId id="282" r:id="rId4"/>
    <p:sldId id="283" r:id="rId5"/>
    <p:sldId id="284" r:id="rId6"/>
    <p:sldId id="285" r:id="rId7"/>
    <p:sldId id="286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242" autoAdjust="0"/>
  </p:normalViewPr>
  <p:slideViewPr>
    <p:cSldViewPr snapToGrid="0">
      <p:cViewPr varScale="1">
        <p:scale>
          <a:sx n="75" d="100"/>
          <a:sy n="75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6A751-1FD5-47BE-BCFC-EE200E79627C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BE2B6-D4FA-49F7-A75B-546657E52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23793"/>
            <a:ext cx="7772400" cy="962607"/>
          </a:xfrm>
          <a:solidFill>
            <a:schemeClr val="bg1"/>
          </a:solidFill>
        </p:spPr>
        <p:txBody>
          <a:bodyPr/>
          <a:lstStyle>
            <a:lvl1pPr algn="l">
              <a:defRPr b="1">
                <a:solidFill>
                  <a:srgbClr val="3850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74676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/>
          <a:stretch/>
        </p:blipFill>
        <p:spPr bwMode="auto">
          <a:xfrm>
            <a:off x="-9526" y="993"/>
            <a:ext cx="9171073" cy="38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DOCUME~1\dinnis\LOCALS~1\Temp\SNAGHTML57f32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751659"/>
            <a:ext cx="9171072" cy="26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6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6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2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38507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C691216-B652-4ABA-BA2E-FC675328E1EA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08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D87E6A-87DB-44B2-AFB2-7602E4DCA1D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QIN-QIO and HealthInsight logos" title="QIN-QIO and HealthInsight logos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6248400"/>
            <a:ext cx="4114800" cy="4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8507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8507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8507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8507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08833"/>
            <a:ext cx="9144000" cy="962607"/>
          </a:xfrm>
        </p:spPr>
        <p:txBody>
          <a:bodyPr/>
          <a:lstStyle/>
          <a:p>
            <a:pPr algn="ctr"/>
            <a:r>
              <a:rPr lang="en-US" dirty="0" smtClean="0"/>
              <a:t>National Healthcare Safety </a:t>
            </a:r>
            <a:br>
              <a:rPr lang="en-US" dirty="0" smtClean="0"/>
            </a:br>
            <a:r>
              <a:rPr lang="en-US" dirty="0" smtClean="0"/>
              <a:t>Network Data 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" y="5387578"/>
            <a:ext cx="8402320" cy="728742"/>
          </a:xfrm>
        </p:spPr>
        <p:txBody>
          <a:bodyPr>
            <a:noAutofit/>
          </a:bodyPr>
          <a:lstStyle/>
          <a:p>
            <a:pPr algn="ctr"/>
            <a:r>
              <a:rPr lang="en-US" sz="2000" i="1" dirty="0" smtClean="0"/>
              <a:t>Nevada HAI Task Force </a:t>
            </a:r>
            <a:r>
              <a:rPr lang="en-US" sz="2000" i="1" dirty="0" smtClean="0">
                <a:cs typeface="Calibri" panose="020F0502020204030204" pitchFamily="34" charset="0"/>
              </a:rPr>
              <a:t>| </a:t>
            </a:r>
            <a:r>
              <a:rPr lang="en-US" sz="2000" i="1" dirty="0" smtClean="0"/>
              <a:t>February 16, 2018</a:t>
            </a:r>
          </a:p>
          <a:p>
            <a:pPr algn="ctr"/>
            <a:r>
              <a:rPr lang="en-US" sz="2000" i="1" dirty="0" smtClean="0"/>
              <a:t>Donna S. Thorson, MS, CPHQ, CPPS </a:t>
            </a:r>
            <a:r>
              <a:rPr lang="en-US" sz="2000" i="1" dirty="0" smtClean="0">
                <a:cs typeface="Calibri" panose="020F0502020204030204" pitchFamily="34" charset="0"/>
              </a:rPr>
              <a:t>| </a:t>
            </a:r>
            <a:r>
              <a:rPr lang="en-US" sz="2000" i="1" dirty="0" smtClean="0"/>
              <a:t>senior project manager, HealthInsight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0646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NHSN 2014 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https://www.cdc.gov/hai/pdfs/stateplans/factsheets/NV.pdf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12121" r="20650" b="1217"/>
          <a:stretch/>
        </p:blipFill>
        <p:spPr>
          <a:xfrm>
            <a:off x="1509938" y="1306575"/>
            <a:ext cx="6124124" cy="472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88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NHSN 2014 Data</a:t>
            </a:r>
          </a:p>
        </p:txBody>
      </p:sp>
      <p:pic>
        <p:nvPicPr>
          <p:cNvPr id="9" name="Picture 8" descr="https://www.cdc.gov/hai/pdfs/stateplans/factsheets/NV.pdf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0" t="12539" r="20800" b="1497"/>
          <a:stretch/>
        </p:blipFill>
        <p:spPr>
          <a:xfrm>
            <a:off x="1704086" y="1567688"/>
            <a:ext cx="5735828" cy="442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1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 Catheter Associated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Urinary </a:t>
            </a:r>
            <a:r>
              <a:rPr lang="en-US" dirty="0"/>
              <a:t>Tract </a:t>
            </a:r>
            <a:r>
              <a:rPr lang="en-US" dirty="0" smtClean="0"/>
              <a:t>Infection (UTI)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3" y="1556576"/>
            <a:ext cx="6900673" cy="4423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760" y="6275308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NHSN Data set generated 1/25/2018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Quarter-by-Quarter Comparison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69" y="1548449"/>
            <a:ext cx="7479662" cy="4485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" y="6295628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NHSN Data set generated 1/25/2018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9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 C. difficile Infection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20" y="1569784"/>
            <a:ext cx="7465960" cy="4487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840" y="6209449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NHSN Data set generated 1/25/2018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3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Quarter-by-Quarter Comparison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16" y="1559440"/>
            <a:ext cx="7592568" cy="4563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" y="6264861"/>
            <a:ext cx="368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NHSN Data set generated 1/25/2018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0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2687321"/>
            <a:ext cx="4959931" cy="18948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Donna S. Thorson</a:t>
            </a:r>
          </a:p>
          <a:p>
            <a:pPr marL="0" indent="0">
              <a:buNone/>
            </a:pPr>
            <a:r>
              <a:rPr lang="en-US" dirty="0" smtClean="0"/>
              <a:t>dthorson@healthinsight.org </a:t>
            </a:r>
          </a:p>
          <a:p>
            <a:pPr marL="0" indent="0">
              <a:buNone/>
            </a:pPr>
            <a:r>
              <a:rPr lang="en-US" dirty="0" smtClean="0"/>
              <a:t>702-933-7327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31" y="2148840"/>
            <a:ext cx="3411801" cy="2260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46380" y="5280660"/>
            <a:ext cx="8732520" cy="6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1" dirty="0"/>
              <a:t>This material was prepared by HealthInsight, the Medicare Quality Innovation Network -Quality Improvement Organization for Nevada, New Mexico, Oregon and Utah, under contract with the Centers for Medicare &amp; Medicaid Services (CMS), an agency of the U.S. Department of Health and Human Services. The contents presented do not necessarily reflect CMS policy. </a:t>
            </a:r>
            <a:r>
              <a:rPr lang="en-US" sz="1100" i="1" dirty="0" smtClean="0"/>
              <a:t>11SOW-CORP-18-18-NV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8003744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QI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Overall QIN PPT theme</Template>
  <TotalTime>669</TotalTime>
  <Words>137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Overall QIN theme</vt:lpstr>
      <vt:lpstr>National Healthcare Safety  Network Data Sets</vt:lpstr>
      <vt:lpstr>NHSN 2014 Data</vt:lpstr>
      <vt:lpstr>NHSN 2014 Data</vt:lpstr>
      <vt:lpstr>ACH Catheter Associated  Urinary Tract Infection (UTI)</vt:lpstr>
      <vt:lpstr>Quarter-by-Quarter Comparison</vt:lpstr>
      <vt:lpstr>ACH C. difficile Infection</vt:lpstr>
      <vt:lpstr>Quarter-by-Quarter Comparison</vt:lpstr>
      <vt:lpstr>Contact Information</vt:lpstr>
    </vt:vector>
  </TitlesOfParts>
  <Company>HealthInsight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HealthInsight Nevada</dc:title>
  <dc:creator>Sha'ron Hendrickson</dc:creator>
  <cp:lastModifiedBy>Laura Erskine</cp:lastModifiedBy>
  <cp:revision>37</cp:revision>
  <dcterms:created xsi:type="dcterms:W3CDTF">2017-09-12T19:21:55Z</dcterms:created>
  <dcterms:modified xsi:type="dcterms:W3CDTF">2018-02-08T14:09:43Z</dcterms:modified>
</cp:coreProperties>
</file>